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Wat is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gebruikt</a:t>
            </a:r>
            <a:endParaRPr lang="en-US" dirty="0"/>
          </a:p>
          <a:p>
            <a:r>
              <a:rPr lang="en-US" dirty="0" err="1"/>
              <a:t>Belangerijke</a:t>
            </a:r>
            <a:r>
              <a:rPr lang="en-US" dirty="0"/>
              <a:t> </a:t>
            </a:r>
            <a:r>
              <a:rPr lang="en-US" dirty="0" err="1"/>
              <a:t>Kenmerken</a:t>
            </a:r>
            <a:r>
              <a:rPr lang="en-US" dirty="0"/>
              <a:t> van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JavaScript in de </a:t>
            </a:r>
            <a:r>
              <a:rPr lang="en-US" dirty="0" err="1"/>
              <a:t>echte</a:t>
            </a:r>
            <a:r>
              <a:rPr lang="en-US" dirty="0"/>
              <a:t> </a:t>
            </a:r>
            <a:r>
              <a:rPr lang="en-US" dirty="0" err="1"/>
              <a:t>wereld</a:t>
            </a:r>
            <a:r>
              <a:rPr lang="en-US" dirty="0"/>
              <a:t> </a:t>
            </a:r>
          </a:p>
          <a:p>
            <a:r>
              <a:rPr lang="en-US" dirty="0"/>
              <a:t>Hoe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op </a:t>
            </a:r>
            <a:r>
              <a:rPr lang="en-US" dirty="0" err="1"/>
              <a:t>ons</a:t>
            </a:r>
            <a:r>
              <a:rPr lang="en-US" dirty="0"/>
              <a:t> website</a:t>
            </a:r>
          </a:p>
          <a:p>
            <a:r>
              <a:rPr lang="en-US" dirty="0"/>
              <a:t>Goodbye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Wat is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19B3E647-36F6-74D4-7584-FDD5108F88F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311770" y="192912"/>
            <a:ext cx="7880230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Geschiedenis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Gemaakt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1995 door Brendan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Eich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JavaScript is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een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programmeertaal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die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wordt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gebruikt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om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webpagina’s</a:t>
            </a:r>
            <a:br>
              <a:rPr kumimoji="0" lang="en-GB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GB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interactief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maken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NL" altLang="en-NL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Gebruikt</a:t>
            </a:r>
            <a:r>
              <a:rPr kumimoji="0" lang="en-NL" altLang="en-NL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door 97% van alle websites. </a:t>
            </a:r>
            <a:br>
              <a:rPr kumimoji="0" lang="en-GB" altLang="en-NL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</a:b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 err="1"/>
              <a:t>Waarvoor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gebruikt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Interactiviteit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Denk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aan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animaties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dropdownmenu’s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formulieren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DOM-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manipulatie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Verandert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structuur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inhoud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van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webpagina’s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Gebruikt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frameworks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zoals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React, Angular,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Vue.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 err="1"/>
              <a:t>Belangerijke</a:t>
            </a:r>
            <a:r>
              <a:rPr lang="en-US" dirty="0"/>
              <a:t> </a:t>
            </a:r>
            <a:r>
              <a:rPr lang="en-US" dirty="0" err="1"/>
              <a:t>kenmerken</a:t>
            </a:r>
            <a:r>
              <a:rPr lang="en-US" dirty="0"/>
              <a:t> van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0710" y="3998674"/>
            <a:ext cx="6449785" cy="25228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Event-driven: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Reageert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op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gebeurtenissen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zoals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muisklikken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Asynchroon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Kan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meerdere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taken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tegelijkertijd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uitvoeren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Flexibel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Gebruikt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voor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zowel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front-end </a:t>
            </a:r>
            <a:r>
              <a:rPr lang="en-NL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als</a:t>
            </a:r>
            <a:r>
              <a:rPr lang="en-N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back-end (Node.js).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in de </a:t>
            </a:r>
            <a:r>
              <a:rPr lang="en-US" dirty="0" err="1"/>
              <a:t>echte</a:t>
            </a:r>
            <a:r>
              <a:rPr lang="en-US" dirty="0"/>
              <a:t> </a:t>
            </a:r>
            <a:r>
              <a:rPr lang="en-US" dirty="0" err="1"/>
              <a:t>wereld</a:t>
            </a:r>
            <a:r>
              <a:rPr lang="en-US" dirty="0"/>
              <a:t> </a:t>
            </a:r>
          </a:p>
        </p:txBody>
      </p:sp>
      <p:pic>
        <p:nvPicPr>
          <p:cNvPr id="3" name="Content Placeholder 2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ADF0228-7D8D-9106-4053-894C4A11B16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771525" y="2932509"/>
            <a:ext cx="4514850" cy="282178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NL" sz="3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Gebruikt</a:t>
            </a:r>
            <a:r>
              <a:rPr lang="en-NL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door </a:t>
            </a:r>
            <a:r>
              <a:rPr lang="en-NL" sz="3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grote</a:t>
            </a:r>
            <a:r>
              <a:rPr lang="en-NL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websites </a:t>
            </a:r>
            <a:r>
              <a:rPr lang="en-NL" sz="3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zoals</a:t>
            </a:r>
            <a:r>
              <a:rPr lang="en-NL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Google, Facebook, </a:t>
            </a:r>
            <a:r>
              <a:rPr lang="en-NL" sz="3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NL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Netflix.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2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NL" sz="3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Biedt</a:t>
            </a:r>
            <a:r>
              <a:rPr lang="en-NL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3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gebruikersinteractie</a:t>
            </a:r>
            <a:r>
              <a:rPr lang="en-NL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real-time updates </a:t>
            </a:r>
            <a:r>
              <a:rPr lang="en-NL" sz="3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NL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3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meer</a:t>
            </a:r>
            <a:r>
              <a:rPr lang="en-N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in </a:t>
            </a:r>
            <a:r>
              <a:rPr lang="en-US" dirty="0" err="1"/>
              <a:t>ons</a:t>
            </a:r>
            <a:r>
              <a:rPr lang="en-US" dirty="0"/>
              <a:t> website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332" y="652847"/>
            <a:ext cx="7606895" cy="2029967"/>
          </a:xfrm>
        </p:spPr>
        <p:txBody>
          <a:bodyPr/>
          <a:lstStyle/>
          <a:p>
            <a:r>
              <a:rPr lang="en-US" dirty="0"/>
              <a:t>Goodbye or conclusion​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JavaScript is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essentieel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voor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moderne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webontwikkeling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Het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biedt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flexibiliteit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kracht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voor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het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bouwen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van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interactieve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websites.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Aanbevolen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leermiddelen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MDN Web Docs,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Codecademy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NL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freeCodeCamp</a:t>
            </a:r>
            <a:r>
              <a:rPr lang="en-NL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{6112B70A-858C-40CB-BF79-F3F15A028AF3}tf33968143_win32</Template>
  <TotalTime>0</TotalTime>
  <Words>506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Avenir Next LT Pro</vt:lpstr>
      <vt:lpstr>Calibri</vt:lpstr>
      <vt:lpstr>Custom</vt:lpstr>
      <vt:lpstr>Javascript presentation</vt:lpstr>
      <vt:lpstr>Agenda</vt:lpstr>
      <vt:lpstr>Wat is javascript</vt:lpstr>
      <vt:lpstr> Geschiedenis: Gemaakt in 1995 door Brendan Eich. JavaScript is een programmeertaal die wordt gebruikt om webpagina’s   interactief te maken. Gebruikt door 97% van alle websites.  </vt:lpstr>
      <vt:lpstr>Waarvoor wordt Javascript gebruikt</vt:lpstr>
      <vt:lpstr>Belangerijke kenmerken van javascript</vt:lpstr>
      <vt:lpstr>Javascript in de echte wereld </vt:lpstr>
      <vt:lpstr>Hoe wordt Javascript gebruikt in ons website</vt:lpstr>
      <vt:lpstr>Goodbye or conclusion​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Thierry Chatoorang</dc:creator>
  <cp:lastModifiedBy>Thierry Chatoorang</cp:lastModifiedBy>
  <cp:revision>1</cp:revision>
  <dcterms:created xsi:type="dcterms:W3CDTF">2024-09-24T07:44:36Z</dcterms:created>
  <dcterms:modified xsi:type="dcterms:W3CDTF">2024-09-24T08:10:19Z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